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84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811" autoAdjust="0"/>
    <p:restoredTop sz="90909" autoAdjust="0"/>
  </p:normalViewPr>
  <p:slideViewPr>
    <p:cSldViewPr>
      <p:cViewPr varScale="1">
        <p:scale>
          <a:sx n="78" d="100"/>
          <a:sy n="78" d="100"/>
        </p:scale>
        <p:origin x="120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6EC299-2416-8411-BFF6-F1DB61C313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9922BA-7F29-73D5-BCBD-AB2AFCB821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EBD595-8316-D0D0-824A-4D29EF63BD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3A1EAB-FB63-42E6-9304-123E59D476B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687386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F1A2FB-3C03-A778-6A9A-21B41D1AC7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833411-86C8-5267-FD66-120391FBA2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DE6B21-E787-203C-045C-62147621FD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98C208-5207-43EF-9745-7847B576FF6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744871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2E62CA-C709-0223-E4B5-CD994CCEE2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77CEFC-3ACB-3F2B-C751-811A88F3BE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76D20A-F5F7-9656-1981-835764FEA1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EFCF85-1B61-4A61-AF45-B41859CB134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20201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A6B996-C22C-DF22-BA5D-541A397D24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C1ECCA-F883-CF09-BB18-BF0A0E360F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0CA25F-7717-902F-3691-310FDAA62C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68AC8B-970A-4370-B4A7-C295964889A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259709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E441BD-E2FF-1962-074C-96795C7545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8665D1-55D9-C79B-E921-F662F4DD01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803426-6CA7-EF8E-574F-0D6A3B2601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F7B947-FB1D-4118-82EA-9542ABC70C6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263672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1F7B57C-2687-E1AC-16E0-1CDC18DF8E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CC36AF1-A8F3-B0A3-C47B-0C938542A9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937B673-72BE-48AC-69D7-66B0B8BC16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62D53C-FDE7-4AEF-9B6A-B92FA636B12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877373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8869CFA1-7BC1-6A31-AED1-7EAE882E34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E260D756-633A-6015-F8A3-EF02A94F54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80756CD0-0EAF-0A82-9BF7-4895738F21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1FA3F6-0960-4C7A-B0B5-5BB5A1322E8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025291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B4998114-714E-BC18-A563-822D76931C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4AF35F0C-7DEF-A9B4-8A57-A6E2CA03C2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8243E453-C17F-B63D-EC6E-F4303F17D5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0B8B0B-7F57-40E8-9C7A-6588B66A07A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655690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6734DB49-1723-A307-BE7E-770F1C859F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29F28258-DEB4-414E-C88B-4AB87D3AB3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EAE5A0EC-17EF-7B74-DFBB-0FFA5A4E67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15128F-C063-4652-8961-67D4664C3E3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900467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D040702-73E8-24DE-625E-ABF4741CB0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2EA6355-51A9-89B3-EDA4-43A8EC000C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0838236-7344-33F8-4C05-375AB3D949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88B4CC-A720-4766-81E5-9D5F5E5B4AA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418025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B9724F6-B27D-1762-A78F-AC69A03875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9EBDD67-E2B4-7A91-ADFE-07F18AC4DA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88CD4B2-1D10-BF92-B48A-9D819A1E63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366ACA-AB36-4B34-AA1C-D7CF425155C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569335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B72AC3C9-575C-181E-4BA9-864D63605F1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EB6BBA00-E925-244F-3180-248A2C1AC88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FB708A-7F41-398F-120B-549694FC4E3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874F69-38DA-32DA-D8DB-F87BCB8F46F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3CE1A0-B914-3C9D-C30C-A01D49A843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BF0FD3E-F6BC-4955-8107-9F0B709A99B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F54E408E-A4D0-F8F2-4457-BF28405226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06488"/>
            <a:ext cx="9144000" cy="3845024"/>
          </a:xfrm>
        </p:spPr>
        <p:txBody>
          <a:bodyPr/>
          <a:lstStyle/>
          <a:p>
            <a:r>
              <a:rPr lang="en-AU" altLang="en-US" sz="2000" dirty="0"/>
              <a:t>Verse 1</a:t>
            </a:r>
          </a:p>
          <a:p>
            <a:r>
              <a:rPr lang="en-AU" altLang="en-US" sz="4000" dirty="0"/>
              <a:t>God of grace and God of glory,</a:t>
            </a:r>
            <a:br>
              <a:rPr lang="en-AU" altLang="en-US" sz="4000" dirty="0"/>
            </a:br>
            <a:r>
              <a:rPr lang="en-AU" altLang="en-US" sz="4000" dirty="0"/>
              <a:t>On thy people pour thy power;</a:t>
            </a:r>
            <a:br>
              <a:rPr lang="en-AU" altLang="en-US" sz="4000" dirty="0"/>
            </a:br>
            <a:r>
              <a:rPr lang="en-AU" altLang="en-US" sz="4000" dirty="0"/>
              <a:t>Now fulfil thy Church's story,</a:t>
            </a:r>
            <a:br>
              <a:rPr lang="en-AU" altLang="en-US" sz="4000" dirty="0"/>
            </a:br>
            <a:r>
              <a:rPr lang="en-AU" altLang="en-US" sz="4000" dirty="0"/>
              <a:t>Bring her bud to glorious flower.</a:t>
            </a:r>
            <a:br>
              <a:rPr lang="en-AU" altLang="en-US" sz="4000" dirty="0"/>
            </a:br>
            <a:r>
              <a:rPr lang="en-AU" altLang="en-US" sz="4000" dirty="0"/>
              <a:t>Grant us wisdom, grant us courage,</a:t>
            </a:r>
            <a:br>
              <a:rPr lang="en-AU" altLang="en-US" sz="4000" dirty="0"/>
            </a:br>
            <a:r>
              <a:rPr lang="en-AU" altLang="en-US" sz="4000" dirty="0"/>
              <a:t>For the facing of this hour.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323B59A2-E574-158B-FA6D-8247A03D71C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84784"/>
            <a:ext cx="9144000" cy="3888432"/>
          </a:xfrm>
        </p:spPr>
        <p:txBody>
          <a:bodyPr/>
          <a:lstStyle/>
          <a:p>
            <a:r>
              <a:rPr lang="en-AU" altLang="en-US" sz="2000" dirty="0"/>
              <a:t>Verse 2 </a:t>
            </a:r>
            <a:br>
              <a:rPr lang="en-AU" altLang="en-US" sz="2000" dirty="0"/>
            </a:br>
            <a:r>
              <a:rPr lang="en-AU" altLang="en-US" sz="4000" dirty="0"/>
              <a:t>Lo, the hosts of evil round us</a:t>
            </a:r>
            <a:br>
              <a:rPr lang="en-AU" altLang="en-US" sz="4000" dirty="0"/>
            </a:br>
            <a:r>
              <a:rPr lang="en-AU" altLang="en-US" sz="4000" dirty="0"/>
              <a:t>Scorn thy Christ, assail his ways;</a:t>
            </a:r>
            <a:br>
              <a:rPr lang="en-AU" altLang="en-US" sz="4000" dirty="0"/>
            </a:br>
            <a:r>
              <a:rPr lang="en-AU" altLang="en-US" sz="4000" dirty="0"/>
              <a:t>From the fears that long have bound us</a:t>
            </a:r>
            <a:br>
              <a:rPr lang="en-AU" altLang="en-US" sz="4000" dirty="0"/>
            </a:br>
            <a:r>
              <a:rPr lang="en-AU" altLang="en-US" sz="4000" dirty="0"/>
              <a:t>Free our hearts to faith and praise.</a:t>
            </a:r>
            <a:br>
              <a:rPr lang="en-AU" altLang="en-US" sz="4000" dirty="0"/>
            </a:br>
            <a:r>
              <a:rPr lang="en-AU" altLang="en-US" sz="4000" dirty="0"/>
              <a:t>Grant us wisdom, grant us courage,</a:t>
            </a:r>
            <a:br>
              <a:rPr lang="en-AU" altLang="en-US" sz="4000" dirty="0"/>
            </a:br>
            <a:r>
              <a:rPr lang="en-AU" altLang="en-US" sz="4000" dirty="0"/>
              <a:t>For the living of these days.</a:t>
            </a: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1F4A2F36-11C6-D41A-1064-A21635CFE59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268760"/>
            <a:ext cx="9144000" cy="3989040"/>
          </a:xfrm>
        </p:spPr>
        <p:txBody>
          <a:bodyPr/>
          <a:lstStyle/>
          <a:p>
            <a:r>
              <a:rPr lang="en-AU" altLang="en-US" sz="2000" dirty="0"/>
              <a:t>Verse 3 </a:t>
            </a:r>
            <a:br>
              <a:rPr lang="en-AU" altLang="en-US" dirty="0"/>
            </a:br>
            <a:r>
              <a:rPr lang="en-AU" altLang="en-US" sz="4000" dirty="0"/>
              <a:t>Cure thy children's warring madness,</a:t>
            </a:r>
            <a:br>
              <a:rPr lang="en-AU" altLang="en-US" sz="4000" dirty="0"/>
            </a:br>
            <a:r>
              <a:rPr lang="en-AU" altLang="en-US" sz="4000" dirty="0"/>
              <a:t>Bend our pride to thy control;</a:t>
            </a:r>
            <a:br>
              <a:rPr lang="en-AU" altLang="en-US" sz="4000" dirty="0"/>
            </a:br>
            <a:r>
              <a:rPr lang="en-AU" altLang="en-US" sz="4000" dirty="0"/>
              <a:t>Shame our wanton selfish gladness,</a:t>
            </a:r>
            <a:br>
              <a:rPr lang="en-AU" altLang="en-US" sz="4000" dirty="0"/>
            </a:br>
            <a:r>
              <a:rPr lang="en-AU" altLang="en-US" sz="4000" dirty="0"/>
              <a:t>Rich in goods and poor in soul.</a:t>
            </a:r>
            <a:br>
              <a:rPr lang="en-AU" altLang="en-US" sz="4000" dirty="0"/>
            </a:br>
            <a:r>
              <a:rPr lang="en-AU" altLang="en-US" sz="4000" dirty="0"/>
              <a:t>Grant us wisdom, grant us courage,</a:t>
            </a:r>
            <a:br>
              <a:rPr lang="en-AU" altLang="en-US" sz="4000" dirty="0"/>
            </a:br>
            <a:r>
              <a:rPr lang="en-AU" altLang="en-US" sz="4000" dirty="0"/>
              <a:t>Lest we miss thy Kingdom's goal.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208466B2-226F-6918-730E-A94CC0A2E3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268760"/>
            <a:ext cx="9144000" cy="3989040"/>
          </a:xfrm>
        </p:spPr>
        <p:txBody>
          <a:bodyPr/>
          <a:lstStyle/>
          <a:p>
            <a:r>
              <a:rPr lang="en-AU" altLang="en-US" sz="2000" dirty="0"/>
              <a:t>Verse 4</a:t>
            </a:r>
            <a:br>
              <a:rPr lang="en-AU" altLang="en-US" dirty="0"/>
            </a:br>
            <a:r>
              <a:rPr lang="en-AU" altLang="en-US" sz="4000" dirty="0"/>
              <a:t>Set our feet on lofty places,</a:t>
            </a:r>
            <a:br>
              <a:rPr lang="en-AU" altLang="en-US" sz="4000" dirty="0"/>
            </a:br>
            <a:r>
              <a:rPr lang="en-AU" altLang="en-US" sz="4000" dirty="0"/>
              <a:t>Gird our lives that they may be</a:t>
            </a:r>
            <a:br>
              <a:rPr lang="en-AU" altLang="en-US" sz="4000" dirty="0"/>
            </a:br>
            <a:r>
              <a:rPr lang="en-AU" altLang="en-US" sz="4000" dirty="0"/>
              <a:t>Armoured with all Christlike graces</a:t>
            </a:r>
            <a:br>
              <a:rPr lang="en-AU" altLang="en-US" sz="4000" dirty="0"/>
            </a:br>
            <a:r>
              <a:rPr lang="en-AU" altLang="en-US" sz="4000" dirty="0"/>
              <a:t>In the fight to set men free.</a:t>
            </a:r>
            <a:br>
              <a:rPr lang="en-AU" altLang="en-US" sz="4000" dirty="0"/>
            </a:br>
            <a:r>
              <a:rPr lang="en-AU" altLang="en-US" sz="4000" dirty="0"/>
              <a:t>Grant us wisdom, grant us courage,</a:t>
            </a:r>
            <a:br>
              <a:rPr lang="en-AU" altLang="en-US" sz="4000" dirty="0"/>
            </a:br>
            <a:r>
              <a:rPr lang="en-AU" altLang="en-US" sz="4000" dirty="0"/>
              <a:t>That we fail not man nor </a:t>
            </a:r>
            <a:r>
              <a:rPr lang="en-AU" altLang="en-US" sz="4000"/>
              <a:t>thee.</a:t>
            </a:r>
            <a:endParaRPr lang="en-AU" altLang="en-US" sz="4000" i="1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72174A9-DA35-FE66-5E8E-60FEDD52DD6F}"/>
              </a:ext>
            </a:extLst>
          </p:cNvPr>
          <p:cNvSpPr txBox="1"/>
          <p:nvPr/>
        </p:nvSpPr>
        <p:spPr>
          <a:xfrm>
            <a:off x="173038" y="6165850"/>
            <a:ext cx="6094412" cy="576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US" sz="1050" dirty="0">
                <a:latin typeface="+mn-lt"/>
              </a:rPr>
              <a:t>God of grace and God of glory	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US" sz="1050" dirty="0">
                <a:latin typeface="+mn-lt"/>
              </a:rPr>
              <a:t>Harry Emerson Fosdick (1878-1969)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US" sz="1050" dirty="0">
                <a:latin typeface="+mn-lt"/>
              </a:rPr>
              <a:t>© The estate of Harry Emerson Fosdick</a:t>
            </a: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182</TotalTime>
  <Words>227</Words>
  <Application>Microsoft Office PowerPoint</Application>
  <PresentationFormat>Widescreen</PresentationFormat>
  <Paragraphs>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Calibri</vt:lpstr>
      <vt:lpstr>Arial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577. God of grace and God of glory, On thy people pour thy power; Now fulfil thy Church's story, Bring her bud to glorious flower. Grant us wisdom, grant us courage, For the facing of this hour.</dc:title>
  <dc:creator>Perth Fortress Salvos</dc:creator>
  <cp:lastModifiedBy>Narelle Wheaton</cp:lastModifiedBy>
  <cp:revision>8</cp:revision>
  <dcterms:created xsi:type="dcterms:W3CDTF">1999-01-07T05:06:44Z</dcterms:created>
  <dcterms:modified xsi:type="dcterms:W3CDTF">2023-06-29T05:50:49Z</dcterms:modified>
</cp:coreProperties>
</file>